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한신테스트님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t>내집마련을 위한 브리핑자료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CCCCCC"/>
                </a:solidFill>
              </a:defRPr>
            </a:pPr>
            <a:r>
              <a:t>임장브리핑 : 한신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7315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333333"/>
                </a:solidFill>
              </a:defRPr>
            </a:pPr>
            <a:r>
              <a:t>"전문가로서 분석하고, 고객의 편에서 중개하겠습니다"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1600" y="1828800"/>
            <a:ext cx="6400800" cy="254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114800" y="228600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666666"/>
                </a:solidFill>
              </a:rPr>
              <a:t>공인중개사  </a:t>
            </a:r>
            <a:r>
              <a:rPr sz="2200" b="1">
                <a:solidFill>
                  <a:srgbClr val="333333"/>
                </a:solidFill>
              </a:rPr>
              <a:t>홍길동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28346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666666"/>
                </a:solidFill>
              </a:defRPr>
            </a:pPr>
            <a:r>
              <a:t>부동산중개법인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3291840"/>
            <a:ext cx="4572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666666"/>
                </a:solidFill>
              </a:defRPr>
            </a:pPr>
            <a:r>
              <a:t>• 공인중개사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389120"/>
            <a:ext cx="4572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666666"/>
                </a:solidFill>
              </a:defRPr>
            </a:pPr>
            <a:r>
              <a:t>M: 010-0000-0000</a:t>
            </a:r>
          </a:p>
          <a:p>
            <a:pPr>
              <a:defRPr sz="1200">
                <a:solidFill>
                  <a:srgbClr val="666666"/>
                </a:solidFill>
              </a:defRPr>
            </a:pPr>
            <a:r>
              <a:t>E: agent@example.com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333333"/>
                </a:solidFill>
              </a:defRPr>
            </a:pPr>
            <a:r>
              <a:t>물건리스트 및 투어일정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822960"/>
            <a:ext cx="1828800" cy="381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97280"/>
          <a:ext cx="85953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371600"/>
                <a:gridCol w="1005840"/>
                <a:gridCol w="822960"/>
                <a:gridCol w="1005840"/>
                <a:gridCol w="1188720"/>
                <a:gridCol w="2286000"/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지역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단지명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동/호수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평형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매매가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향/구조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특이사항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서울시 중랑구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108동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25평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9억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남향 방3 화장실2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샷시 및 올수리 귀한 정남향 입주가능 강추매물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개요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한신은(는)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서울시 중랑구 중화동 450 (동일로 752)에 위치해있으며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세대수 1,544세대, 주차대수 1,563대 (세대당 1.01대)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1997년 준공된 아파트입니다.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7472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C8102E"/>
                </a:solidFill>
              </a:defRPr>
            </a:pPr>
            <a:r>
              <a:t>#대단지  #주차여유</a:t>
            </a:r>
          </a:p>
        </p:txBody>
      </p:sp>
      <p:pic>
        <p:nvPicPr>
          <p:cNvPr id="8" name="Picture 7" descr="aer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188720"/>
            <a:ext cx="393192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*네이버부동산 (https://land.naver.com)  *네이버지도 (https://map.naver.com)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입지정보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00584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 b="1">
                <a:solidFill>
                  <a:srgbClr val="333333"/>
                </a:solidFill>
              </a:defRPr>
            </a:pPr>
            <a:r>
              <a:t>정보 없음 - 도보 0분</a:t>
            </a:r>
          </a:p>
          <a:p>
            <a:pPr>
              <a:defRPr sz="1400" b="1">
                <a:solidFill>
                  <a:srgbClr val="333333"/>
                </a:solidFill>
              </a:defRPr>
            </a:pPr>
            <a:r>
              <a:t>강남역 - 대중교통 0분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828800"/>
            <a:ext cx="39319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C8102E"/>
                </a:solidFill>
              </a:defRPr>
            </a:pPr>
            <a:r>
              <a:t>도보 경로</a:t>
            </a:r>
          </a:p>
        </p:txBody>
      </p:sp>
      <p:pic>
        <p:nvPicPr>
          <p:cNvPr id="8" name="Picture 7" descr="walk_rou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3120"/>
            <a:ext cx="393192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880" y="1828800"/>
            <a:ext cx="39319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C8102E"/>
                </a:solidFill>
              </a:defRPr>
            </a:pPr>
            <a:r>
              <a:t>대중교통 경로 (→ 강남역)</a:t>
            </a:r>
          </a:p>
        </p:txBody>
      </p:sp>
      <p:pic>
        <p:nvPicPr>
          <p:cNvPr id="10" name="Picture 9" descr="transit_rou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103120"/>
            <a:ext cx="393192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*네이버지도 (https://map.naver.com)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학구도(초등학교)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학군지도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lementary_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5943600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5120" y="13716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100" b="1">
                <a:solidFill>
                  <a:srgbClr val="C8102E"/>
                </a:solidFill>
              </a:defRPr>
            </a:pPr>
            <a:r>
              <a:t>배정 초등학교</a:t>
            </a:r>
          </a:p>
          <a:p>
            <a:pPr>
              <a:defRPr sz="1300" b="1">
                <a:solidFill>
                  <a:srgbClr val="333333"/>
                </a:solidFill>
              </a:defRPr>
            </a:pPr>
            <a:r>
              <a:t>한신 배정 초등학교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*학구도안내서비스 (https://schoolzone.emac.kr)  *네이버지도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학군지도(중·고등학교)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학군지도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ddle_high_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8229600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*아실 (https://asil.kr)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실거래가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09728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한신은(는) 2026년 1월 [2]건, 2026년 1월 [1]건 거래되었습니다.</a:t>
            </a:r>
          </a:p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최근 3개월 최고 [7억 1000만원], 최저 [5억 5300만원]에 거래되었습니다.</a:t>
            </a:r>
          </a:p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최고가 [9억 2000만원] 21년 9월에 거래되었습니다.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4320" y="2560320"/>
          <a:ext cx="41148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822960"/>
                <a:gridCol w="640080"/>
                <a:gridCol w="155448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거래일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평형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층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거래가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24평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8층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5억 9000만원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2026.01.03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24평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5층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5억 5300만원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32평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12층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7억 1000만원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price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0320"/>
            <a:ext cx="429768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*아실 (https://asil.kr)  *국토교통부 실거래가 공개시스템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333333"/>
                </a:solidFill>
              </a:defRPr>
            </a:pPr>
            <a:r>
              <a:t>한신 - 108동 2/26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매물정보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74320" y="1188720"/>
            <a:ext cx="4114800" cy="320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CCCCCC"/>
                </a:solidFill>
              </a:defRPr>
            </a:pPr>
            <a:r>
              <a:t>[단지 내 위치]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CCCCCC"/>
                </a:solidFill>
              </a:defRPr>
            </a:pPr>
            <a:r>
              <a:t>[평면도]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365760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200" b="1">
                <a:solidFill>
                  <a:srgbClr val="333333"/>
                </a:solidFill>
              </a:defRPr>
            </a:pPr>
            <a:r>
              <a:t>매매가: 9억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동/층: 108동 / 2/26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전용면적: 25평 (84.03㎡)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향: 남향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구조: 방3 화장실2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방 3개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특이사항: 샷시 및 올수리 귀한 정남향 입주가능 강추매물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